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257" r:id="rId4"/>
    <p:sldId id="262" r:id="rId5"/>
    <p:sldId id="272" r:id="rId6"/>
    <p:sldId id="273" r:id="rId7"/>
    <p:sldId id="274" r:id="rId8"/>
    <p:sldId id="275" r:id="rId9"/>
    <p:sldId id="276" r:id="rId10"/>
    <p:sldId id="271" r:id="rId11"/>
    <p:sldId id="279" r:id="rId12"/>
    <p:sldId id="277" r:id="rId13"/>
    <p:sldId id="278" r:id="rId14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1457F-1DEF-4C14-9B07-0C4E6FE6E3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E9F25-F316-43CD-98D1-71D9208CC3D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2C4D5-24BC-498B-8766-ED6DFAA670D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5BD-79D4-4415-818C-F06480E71D2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7FBC037-B60B-4F27-AD55-C4D19628CAC4}" type="slidenum">
              <a:t>‹#›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18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59234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3E196-BEE4-4632-9FD5-37F0D847D0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969ED-14B8-4018-A9CA-7390E0244DC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/>
            <a:endParaRPr lang="ru-R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AA1AD5C-7B5D-4B6C-AEB6-A97A9F6F143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hangingPunct="0">
              <a:buNone/>
              <a:tabLst/>
              <a:defRPr lang="ru-RU" sz="2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47146-BF2F-406E-BDA1-188F253D728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hangingPunct="0">
              <a:buNone/>
              <a:tabLst/>
              <a:defRPr lang="ru-RU" sz="2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A6452-0380-4171-94DC-BE8E41FC735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lvl="0" hangingPunct="0">
              <a:buNone/>
              <a:tabLst/>
              <a:defRPr lang="ru-RU" sz="2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39F30-D531-40E8-BD53-1DD6181F8B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400" b="0" i="0" u="none" strike="noStrike" kern="1200" cap="none" spc="0" baseline="0">
                <a:solidFill>
                  <a:srgbClr val="000000"/>
                </a:solidFill>
                <a:latin typeface="Liberation Sans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9BB06A6A-7DC5-4C1B-A767-8AE88FFA629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8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hangingPunct="0">
      <a:buNone/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462D981-8807-464E-9527-9C03D351BB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72CA1E3-F544-423A-A91C-C1FF94DA7BD1}" type="slidenum">
              <a:t>1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AD38A73-0C3B-46F4-925D-4C05954D3C1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B1C6A3AA-54A1-40EF-975D-E47D184F4689}" type="slidenum">
              <a:t>1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B1B64DB-A20C-45DF-A8B2-8A1D7E540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0D0635D-6A54-4ADB-A8EB-85E335461D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68DECC6-849F-4B97-A264-5399214917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787F54F-B059-40E7-A00B-CC3DC0DB3F51}" type="slidenum">
              <a:t>10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58E7C79-BD0A-47E0-A182-0B619847C27B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4600EA9-F065-417A-A140-07E2C8C1B34C}" type="slidenum">
              <a:t>10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C80ADAA-0AC5-4AF3-9EC5-328A12412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3415E90-99B7-40E3-9FB8-FED2CC4F7A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68DECC6-849F-4B97-A264-5399214917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787F54F-B059-40E7-A00B-CC3DC0DB3F51}" type="slidenum">
              <a:t>11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58E7C79-BD0A-47E0-A182-0B619847C27B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4600EA9-F065-417A-A140-07E2C8C1B34C}" type="slidenum">
              <a:t>11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C80ADAA-0AC5-4AF3-9EC5-328A12412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3415E90-99B7-40E3-9FB8-FED2CC4F7A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171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68DECC6-849F-4B97-A264-5399214917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787F54F-B059-40E7-A00B-CC3DC0DB3F51}" type="slidenum">
              <a:t>12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58E7C79-BD0A-47E0-A182-0B619847C27B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4600EA9-F065-417A-A140-07E2C8C1B34C}" type="slidenum">
              <a:t>12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C80ADAA-0AC5-4AF3-9EC5-328A12412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3415E90-99B7-40E3-9FB8-FED2CC4F7A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21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68DECC6-849F-4B97-A264-5399214917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787F54F-B059-40E7-A00B-CC3DC0DB3F51}" type="slidenum">
              <a:t>13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58E7C79-BD0A-47E0-A182-0B619847C27B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4600EA9-F065-417A-A140-07E2C8C1B34C}" type="slidenum">
              <a:t>13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C80ADAA-0AC5-4AF3-9EC5-328A12412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3415E90-99B7-40E3-9FB8-FED2CC4F7A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57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4C69D6-E08A-4CEF-B862-AC2E8E50DC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F13D8E8-991E-4549-93E6-3396BC6DC553}" type="slidenum">
              <a:t>2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D0ABBCF-5BA1-4DB5-AA32-4EC6ECEEED9C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14D4424-B3C5-406F-8BF1-FB313E3373F2}" type="slidenum">
              <a:t>2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EAD73FC-D6B9-4219-90E7-319D808BE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F570949-FD22-4DE7-958C-C2A5A162D6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32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4C69D6-E08A-4CEF-B862-AC2E8E50DC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FF13D8E8-991E-4549-93E6-3396BC6DC553}" type="slidenum">
              <a:t>3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D0ABBCF-5BA1-4DB5-AA32-4EC6ECEEED9C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14D4424-B3C5-406F-8BF1-FB313E3373F2}" type="slidenum">
              <a:t>3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EAD73FC-D6B9-4219-90E7-319D808BE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F570949-FD22-4DE7-958C-C2A5A162D6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43D0596-B949-4CD7-A5A5-CB41FA50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03ABD9-A027-4F70-A842-B8AB64483CE3}" type="slidenum">
              <a:t>4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7725DD-7023-46C6-A0C2-C15D99A5D72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6E01205-E709-4402-8A1C-3BBB20A9CF44}" type="slidenum">
              <a:t>4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E5C073F-BE49-4EC7-8466-D8819883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03DA56-FF99-4BCA-A7E5-D93EAC04EF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43D0596-B949-4CD7-A5A5-CB41FA50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03ABD9-A027-4F70-A842-B8AB64483CE3}" type="slidenum">
              <a:t>5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7725DD-7023-46C6-A0C2-C15D99A5D72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6E01205-E709-4402-8A1C-3BBB20A9CF44}" type="slidenum">
              <a:t>5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E5C073F-BE49-4EC7-8466-D8819883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03DA56-FF99-4BCA-A7E5-D93EAC04EF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25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43D0596-B949-4CD7-A5A5-CB41FA50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03ABD9-A027-4F70-A842-B8AB64483CE3}" type="slidenum">
              <a:t>6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7725DD-7023-46C6-A0C2-C15D99A5D72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6E01205-E709-4402-8A1C-3BBB20A9CF44}" type="slidenum">
              <a:t>6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E5C073F-BE49-4EC7-8466-D8819883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03DA56-FF99-4BCA-A7E5-D93EAC04EF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44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43D0596-B949-4CD7-A5A5-CB41FA50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03ABD9-A027-4F70-A842-B8AB64483CE3}" type="slidenum">
              <a:t>7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7725DD-7023-46C6-A0C2-C15D99A5D72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6E01205-E709-4402-8A1C-3BBB20A9CF44}" type="slidenum">
              <a:t>7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E5C073F-BE49-4EC7-8466-D8819883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03DA56-FF99-4BCA-A7E5-D93EAC04EF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3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43D0596-B949-4CD7-A5A5-CB41FA50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03ABD9-A027-4F70-A842-B8AB64483CE3}" type="slidenum">
              <a:t>8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7725DD-7023-46C6-A0C2-C15D99A5D72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6E01205-E709-4402-8A1C-3BBB20A9CF44}" type="slidenum">
              <a:t>8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E5C073F-BE49-4EC7-8466-D8819883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03DA56-FF99-4BCA-A7E5-D93EAC04EF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03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43D0596-B949-4CD7-A5A5-CB41FA50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3103ABD9-A027-4F70-A842-B8AB64483CE3}" type="slidenum">
              <a:t>9</a:t>
            </a:fld>
            <a:endParaRPr lang="ru-RU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17725DD-7023-46C6-A0C2-C15D99A5D728}"/>
              </a:ext>
            </a:extLst>
          </p:cNvPr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56E01205-E709-4402-8A1C-3BBB20A9CF44}" type="slidenum">
              <a:t>9</a:t>
            </a:fld>
            <a:endParaRPr lang="ru-RU" sz="14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Liberation Sans" pitchFamily="34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E5C073F-BE49-4EC7-8466-D88198831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03DA56-FF99-4BCA-A7E5-D93EAC04EF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322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9B66-26E9-41AC-9D1B-5FB2811107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360" y="928800"/>
            <a:ext cx="7559640" cy="1973160"/>
          </a:xfrm>
        </p:spPr>
        <p:txBody>
          <a:bodyPr anchor="b" anchorCtr="1"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600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894B6-74BC-4AB8-A3B8-54D706921A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360" y="2978280"/>
            <a:ext cx="7559640" cy="1370159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B815-1B63-4E91-9111-BE53883406F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AFAE-4A8E-4B8E-B14E-A4845B8FA25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D04C0-ED8C-4738-8233-3843D2A67D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5FAF4B-EF5E-43D6-BEE9-E13F8E184F0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04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8F95-9B12-4D3F-88AE-4B938989B0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57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168A2-4B5C-4452-B3C3-BB8B59EA82D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7B5B-FE9C-4BFB-AF65-82B2B0739A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27DE-D221-4905-8766-BD86F6D15A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0E24C-0F3F-444B-BC8B-E1255F2927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BAE701-7E33-4443-BB84-AAF03A10C90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68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D645A-2B3A-4541-B28E-76541D014E2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8720" y="216000"/>
            <a:ext cx="2266920" cy="4440240"/>
          </a:xfrm>
        </p:spPr>
        <p:txBody>
          <a:bodyPr vert="eaVert" anchor="t" anchorCtr="1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57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33458-946A-4EE0-8E9C-8ADB70BD5C4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80" y="216000"/>
            <a:ext cx="6653159" cy="4440240"/>
          </a:xfrm>
        </p:spPr>
        <p:txBody>
          <a:bodyPr vert="eaVert"/>
          <a:lstStyle>
            <a:lvl1pPr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8DFC4-8595-49BC-9DDA-34F82472C1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EF283-60C5-467C-AFFB-A78CAF9FD5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B75DF-2A90-404F-8EAA-F3693B60CE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BD360B-63AA-40F6-A54E-99726EC2144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65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6CB5-4AB6-4BBC-AC40-2F481CD370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57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8F9C-95A9-472F-8612-70151D8DF4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368000"/>
            <a:ext cx="9072000" cy="3288239"/>
          </a:xfrm>
        </p:spPr>
        <p:txBody>
          <a:bodyPr anchor="t">
            <a:normAutofit/>
          </a:bodyPr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1151"/>
              </a:spcAft>
              <a:defRPr lang="en-US" sz="2600" spc="0" baseline="0">
                <a:solidFill>
                  <a:srgbClr val="000000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DAC8-E114-44D7-9484-3899C08C74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F0C04-9024-4493-84E8-AD3A4B4355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C178D-6A0A-4BF3-A9FE-E2F56CB0AC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59C757-E90A-4BB2-B6D2-2F00D41FFAC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59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F0B-0CBE-4451-AB93-53E3014189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239" y="1414440"/>
            <a:ext cx="8694720" cy="235728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600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FC566-A560-42B9-B595-2FDCBAD06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239" y="3794040"/>
            <a:ext cx="8694720" cy="1241280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C900D-2CE3-478B-AA5A-AE1E8DE364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94F8-1F15-4EDD-A8CD-4F260C31EA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1A3BE-65F8-4B7B-A358-32DE80EA88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F02CF5-09F8-4C2E-B758-5058CCB23D8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41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AB62-BF14-45E3-B0F2-3A37E0BEF9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57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A0C7-597F-488E-8D41-D20A197F67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280" y="1368360"/>
            <a:ext cx="4459320" cy="3287879"/>
          </a:xfrm>
        </p:spPr>
        <p:txBody>
          <a:bodyPr anchor="t">
            <a:normAutofit/>
          </a:bodyPr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1151"/>
              </a:spcAft>
              <a:defRPr lang="en-US" sz="2600" spc="0" baseline="0">
                <a:solidFill>
                  <a:srgbClr val="000000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64BFA-B5BC-45C5-BBFC-F5C43D9AF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14879" y="1368360"/>
            <a:ext cx="4460760" cy="3287879"/>
          </a:xfrm>
        </p:spPr>
        <p:txBody>
          <a:bodyPr anchor="t">
            <a:normAutofit/>
          </a:bodyPr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1151"/>
              </a:spcAft>
              <a:defRPr lang="en-US" sz="2600" spc="0" baseline="0">
                <a:solidFill>
                  <a:srgbClr val="000000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16748-7F2E-4BF2-8F82-877A520CF8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693BE-DA35-431C-9C4A-A8993E13E3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D5CCE-C239-4402-BF2A-8377D82C3A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712F4-8163-46CD-BA68-3BF0FF34418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18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1DAD-B8C9-4EFC-AA97-06E14B5F5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9" y="301680"/>
            <a:ext cx="8694720" cy="1096920"/>
          </a:xfrm>
        </p:spPr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57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A23E5-EE3E-4B9C-BFA5-6CEE9BB4F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19" y="1390680"/>
            <a:ext cx="4265640" cy="68112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8C12-F75A-41F6-9ED6-16BD59A3B7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3719" y="2071800"/>
            <a:ext cx="4265640" cy="3046320"/>
          </a:xfrm>
        </p:spPr>
        <p:txBody>
          <a:bodyPr anchor="t">
            <a:normAutofit/>
          </a:bodyPr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1151"/>
              </a:spcAft>
              <a:defRPr lang="en-US" sz="2600" spc="0" baseline="0">
                <a:solidFill>
                  <a:srgbClr val="000000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1E3E9-4CC0-4CD5-8BC2-F493F517F21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720" y="1390680"/>
            <a:ext cx="4284720" cy="68112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521A7-3070-4CC3-8D6B-3AD79993E2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03720" y="2071800"/>
            <a:ext cx="4284720" cy="3046320"/>
          </a:xfrm>
        </p:spPr>
        <p:txBody>
          <a:bodyPr anchor="t">
            <a:normAutofit/>
          </a:bodyPr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1151"/>
              </a:spcAft>
              <a:defRPr lang="en-US" sz="2600" spc="0" baseline="0">
                <a:solidFill>
                  <a:srgbClr val="000000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A16C6-FE46-4EB8-BDC1-1F5144F8B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5F3B5-79DC-4143-AE0B-1A418C5C8E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7FEFF-D78B-4FDC-868E-8E051B3336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0465D-CAC2-46B7-8484-5EB0F63E906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873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6EF5-9F90-4597-B2CA-CF0F20B11A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57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87D1A-E6A1-4D5D-8369-A6B32411E83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B81F9-AE96-4A6A-BA21-4C67F8372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178FC-DA30-47BE-AD03-9843CFA2B2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2DD614-7EF9-4F5E-8775-7C722B78805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74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C58DF-8647-4ABE-BA99-24EC4C3FF9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E909D-47E6-4279-A5D6-81C0D04E81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BB73A-6268-4575-AD9A-2856262331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AEEB44-A761-4307-B230-882AF89CACA1}" type="slidenum">
              <a:t>‹#›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D08093-3DD8-441A-AAB5-24F3288A37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6080"/>
            <a:ext cx="9072000" cy="94644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1FACFE-2601-454B-9AF5-75D4B73EF2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2000" cy="3288600"/>
          </a:xfrm>
        </p:spPr>
        <p:txBody>
          <a:bodyPr/>
          <a:lstStyle>
            <a:lvl1pPr>
              <a:spcBef>
                <a:spcPts val="1417"/>
              </a:spcBef>
              <a:spcAft>
                <a:spcPts val="0"/>
              </a:spcAft>
              <a:defRPr lang="ru-RU" sz="3200">
                <a:latin typeface="Liberation Sans" pitchFamily="18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0040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4973-5C0F-4F20-AD4E-EE599A3DE5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9" y="378000"/>
            <a:ext cx="3251159" cy="132408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20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22BF9-4F21-473D-8A9B-8C8ABFFF77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160" y="816120"/>
            <a:ext cx="5102280" cy="4030560"/>
          </a:xfrm>
        </p:spPr>
        <p:txBody>
          <a:bodyPr anchor="t">
            <a:normAutofit/>
          </a:bodyPr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1151"/>
              </a:spcAft>
              <a:defRPr lang="en-US" sz="3200" spc="0" baseline="0">
                <a:solidFill>
                  <a:srgbClr val="000000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528BD-D3A8-49A0-AF94-66C29C3C98B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19" y="1701719"/>
            <a:ext cx="3251159" cy="31510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EFF9C-18C2-448B-8713-A6AC06F6DB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2CC50-A043-4018-B8F3-52B53B887B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FA984-EF46-4E16-A9F7-CB62473C8E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62139C-F499-4E6F-A18B-DD9D72A592D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91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DC96-17CA-4E41-B479-A3BEDC02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19" y="378000"/>
            <a:ext cx="3251159" cy="1324080"/>
          </a:xfrm>
        </p:spPr>
        <p:txBody>
          <a:bodyPr anchor="b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200" spc="0" baseline="0">
                <a:solidFill>
                  <a:srgbClr val="FFFFFF"/>
                </a:solidFill>
                <a:latin typeface="Liberation Sans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5AC27-B211-4C93-B5C9-E8B923066D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86160" y="816120"/>
            <a:ext cx="5102280" cy="4030560"/>
          </a:xfrm>
        </p:spPr>
        <p:txBody>
          <a:bodyPr anchor="t">
            <a:normAutofit/>
          </a:bodyPr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07A10-983B-4A21-8787-EF14952AD4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19" y="1701719"/>
            <a:ext cx="3251159" cy="31510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970FC-563D-40A9-BB6E-106D7B0920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AC8C-EF27-4C0F-A9F4-5ABB9C4E81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3E945-BDC2-4838-BB60-B71AA4F108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6ACFAD-10E7-484E-8491-7FB5DA95421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16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F03C90-71A6-4CB0-A9A5-6B4302CE90BD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58320" y="81000"/>
            <a:ext cx="7794360" cy="1205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3A90B9E-53CC-48FC-9F41-388F176E7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lvl="0"/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F6D3E-8B89-415E-A878-451044BF0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68000"/>
            <a:ext cx="9072000" cy="32882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A6BA6-1B5C-4F38-B2D1-9327A9A8D41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hangingPunct="0">
              <a:buNone/>
              <a:tabLst/>
              <a:defRPr lang="ru-RU" sz="2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C92B4-1DC0-4A52-8C96-065BE61E936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>
            <a:noAutofit/>
          </a:bodyPr>
          <a:lstStyle>
            <a:lvl1pPr lvl="0" hangingPunct="0">
              <a:buNone/>
              <a:tabLst/>
              <a:defRPr lang="ru-RU" sz="2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E41C8-F0FB-4961-B1F4-3985D8E92E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400" b="0" i="0" u="none" strike="noStrike" kern="1200" cap="none" spc="0" baseline="0">
                <a:solidFill>
                  <a:srgbClr val="000000"/>
                </a:solidFill>
                <a:latin typeface="Liberation Sans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67296A29-7F53-4814-89CF-CB9CCAE2C4C8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hangingPunct="0">
        <a:buNone/>
        <a:tabLst/>
        <a:defRPr lang="ru-RU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hangingPunct="0">
        <a:lnSpc>
          <a:spcPct val="100000"/>
        </a:lnSpc>
        <a:spcBef>
          <a:spcPts val="0"/>
        </a:spcBef>
        <a:spcAft>
          <a:spcPts val="1151"/>
        </a:spcAft>
        <a:buSzPct val="45000"/>
        <a:buFont typeface="StarSymbol"/>
        <a:buChar char="●"/>
        <a:tabLst/>
        <a:defRPr lang="en-US" sz="2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Liberation Sans" pitchFamily="34"/>
          <a:ea typeface="Microsoft YaHei" pitchFamily="2"/>
          <a:cs typeface="Arial" pitchFamily="2"/>
        </a:defRPr>
      </a:lvl1pPr>
      <a:lvl2pPr marL="685799" marR="0" lvl="1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2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Microsoft YaHei" pitchFamily="2"/>
          <a:cs typeface="Arial" pitchFamily="2"/>
        </a:defRPr>
      </a:lvl2pPr>
      <a:lvl3pPr marL="1143000" marR="0" lvl="2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20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Microsoft YaHei" pitchFamily="2"/>
          <a:cs typeface="Arial" pitchFamily="2"/>
        </a:defRPr>
      </a:lvl3pPr>
      <a:lvl4pPr marL="1600200" marR="0" lvl="3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Microsoft YaHei" pitchFamily="2"/>
          <a:cs typeface="Arial" pitchFamily="2"/>
        </a:defRPr>
      </a:lvl4pPr>
      <a:lvl5pPr marL="2057400" marR="0" lvl="4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Microsoft YaHei" pitchFamily="2"/>
          <a:cs typeface="Arial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7EC5-2FF0-43BF-A7F6-BD1D18FAF2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ru-RU" sz="3570" b="1" dirty="0" err="1">
                <a:solidFill>
                  <a:srgbClr val="FFFFFF"/>
                </a:solidFill>
                <a:latin typeface="Roboto" pitchFamily="18"/>
                <a:cs typeface="Tahoma" pitchFamily="2"/>
              </a:rPr>
              <a:t>Tarkvara</a:t>
            </a:r>
            <a:r>
              <a:rPr lang="ru-RU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 </a:t>
            </a:r>
            <a:r>
              <a:rPr lang="ru-RU" sz="3570" b="1" dirty="0" err="1">
                <a:solidFill>
                  <a:srgbClr val="FFFFFF"/>
                </a:solidFill>
                <a:latin typeface="Roboto" pitchFamily="18"/>
                <a:cs typeface="Tahoma" pitchFamily="2"/>
              </a:rPr>
              <a:t>projekt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44672-6967-4E26-BEEA-4534BD5356A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 anchorCtr="1"/>
          <a:lstStyle/>
          <a:p>
            <a:pPr lvl="0" algn="ctr">
              <a:buNone/>
            </a:pPr>
            <a:r>
              <a:rPr lang="ru-RU" sz="3200" b="1" dirty="0">
                <a:latin typeface="Roboto" pitchFamily="18"/>
                <a:cs typeface="Tahoma" pitchFamily="2"/>
              </a:rPr>
              <a:t>GAME</a:t>
            </a:r>
            <a:br>
              <a:rPr lang="ru-RU" sz="3200" b="1" dirty="0">
                <a:latin typeface="Roboto" pitchFamily="18"/>
                <a:cs typeface="Tahoma" pitchFamily="2"/>
              </a:rPr>
            </a:br>
            <a:r>
              <a:rPr lang="ru-RU" sz="3200" b="1" dirty="0">
                <a:latin typeface="Roboto" pitchFamily="18"/>
                <a:cs typeface="Tahoma" pitchFamily="2"/>
              </a:rPr>
              <a:t>VISUAL NOVEL ADVENTURE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1922A-6B9A-4BC7-A7AF-4D2756FA3CEF}"/>
              </a:ext>
            </a:extLst>
          </p:cNvPr>
          <p:cNvSpPr txBox="1"/>
          <p:nvPr/>
        </p:nvSpPr>
        <p:spPr>
          <a:xfrm>
            <a:off x="2520000" y="5040000"/>
            <a:ext cx="4290127" cy="356336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>
                <a:latin typeface="Roboto"/>
              </a:defRPr>
            </a:pPr>
            <a:r>
              <a:rPr lang="ru-RU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Roboto" pitchFamily="18"/>
                <a:ea typeface="Segoe UI" pitchFamily="2"/>
                <a:cs typeface="Tahoma" pitchFamily="2"/>
              </a:rPr>
              <a:t>ILJA KUZNETSOV, MIHKEL ERIK RIID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207A-A67E-4523-B438-AF84B16C5C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Necessary things to do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0513E-5801-4CEA-9B77-B0C614F3E6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41120"/>
            <a:ext cx="9072000" cy="2834878"/>
          </a:xfrm>
        </p:spPr>
        <p:txBody>
          <a:bodyPr/>
          <a:lstStyle/>
          <a:p>
            <a:pPr>
              <a:spcAft>
                <a:spcPts val="0"/>
              </a:spcAft>
              <a:buNone/>
            </a:pPr>
            <a:r>
              <a:rPr lang="en-GB" b="1" dirty="0">
                <a:latin typeface="Roboto" pitchFamily="18"/>
                <a:cs typeface="Tahoma" pitchFamily="2"/>
              </a:rPr>
              <a:t>- Finish assembling all regular scenes</a:t>
            </a:r>
          </a:p>
          <a:p>
            <a:pPr>
              <a:spcAft>
                <a:spcPts val="0"/>
              </a:spcAft>
              <a:buNone/>
            </a:pPr>
            <a:r>
              <a:rPr lang="en-GB" b="1" dirty="0">
                <a:latin typeface="Roboto" pitchFamily="18"/>
                <a:cs typeface="Tahoma" pitchFamily="2"/>
              </a:rPr>
              <a:t>- Implement the battle system</a:t>
            </a:r>
          </a:p>
          <a:p>
            <a:pPr>
              <a:spcAft>
                <a:spcPts val="0"/>
              </a:spcAft>
              <a:buNone/>
            </a:pPr>
            <a:r>
              <a:rPr lang="en-GB" b="1" dirty="0">
                <a:latin typeface="Roboto" pitchFamily="18"/>
                <a:cs typeface="Tahoma" pitchFamily="2"/>
              </a:rPr>
              <a:t>- Test game for bugs and mistakes and get rid of them</a:t>
            </a:r>
          </a:p>
          <a:p>
            <a:pPr>
              <a:spcAft>
                <a:spcPts val="0"/>
              </a:spcAft>
              <a:buNone/>
            </a:pPr>
            <a:endParaRPr lang="ru-RU" b="1" dirty="0">
              <a:latin typeface="Roboto" pitchFamily="18"/>
              <a:cs typeface="Tahoma" pitchFamily="2"/>
            </a:endParaRPr>
          </a:p>
          <a:p>
            <a:pPr lvl="0"/>
            <a:endParaRPr lang="ru-RU" b="1" dirty="0">
              <a:latin typeface="Roboto" pitchFamily="18"/>
              <a:cs typeface="Tahoma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207A-A67E-4523-B438-AF84B16C5C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Optional things to do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0513E-5801-4CEA-9B77-B0C614F3E6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41120"/>
            <a:ext cx="9072000" cy="2834878"/>
          </a:xfrm>
        </p:spPr>
        <p:txBody>
          <a:bodyPr/>
          <a:lstStyle/>
          <a:p>
            <a:pPr>
              <a:spcAft>
                <a:spcPts val="0"/>
              </a:spcAft>
              <a:buNone/>
            </a:pPr>
            <a:r>
              <a:rPr lang="en-GB" b="1" dirty="0">
                <a:latin typeface="Roboto" pitchFamily="18"/>
                <a:cs typeface="Tahoma" pitchFamily="2"/>
              </a:rPr>
              <a:t>- Add achievements system</a:t>
            </a:r>
          </a:p>
          <a:p>
            <a:pPr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Add random events during the game</a:t>
            </a:r>
          </a:p>
          <a:p>
            <a:pPr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Add graphical effects into battle system</a:t>
            </a:r>
          </a:p>
          <a:p>
            <a:pPr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Add inventory system and items</a:t>
            </a:r>
          </a:p>
          <a:p>
            <a:pPr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Make advanced musical player</a:t>
            </a:r>
          </a:p>
          <a:p>
            <a:pPr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Karma system</a:t>
            </a:r>
            <a:endParaRPr lang="ru-RU" b="1" dirty="0">
              <a:latin typeface="Roboto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793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207A-A67E-4523-B438-AF84B16C5C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has changed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0513E-5801-4CEA-9B77-B0C614F3E6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626" y="1384148"/>
            <a:ext cx="9072000" cy="3288239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r>
              <a:rPr lang="en-GB" b="1" dirty="0">
                <a:latin typeface="Roboto" pitchFamily="18"/>
                <a:cs typeface="Tahoma" pitchFamily="2"/>
              </a:rPr>
              <a:t>- Inventory and items moved to optional aims</a:t>
            </a:r>
            <a:br>
              <a:rPr lang="en-GB" b="1" dirty="0">
                <a:latin typeface="Roboto" pitchFamily="18"/>
                <a:cs typeface="Tahoma" pitchFamily="2"/>
              </a:rPr>
            </a:br>
            <a:r>
              <a:rPr lang="en-GB" b="1" dirty="0">
                <a:latin typeface="Roboto" pitchFamily="18"/>
                <a:cs typeface="Tahoma" pitchFamily="2"/>
              </a:rPr>
              <a:t>- Karma system moved into optional aims</a:t>
            </a:r>
          </a:p>
          <a:p>
            <a:pPr lvl="0">
              <a:spcAft>
                <a:spcPts val="0"/>
              </a:spcAft>
              <a:buNone/>
            </a:pPr>
            <a:endParaRPr lang="en-US" b="1" dirty="0">
              <a:latin typeface="Roboto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4616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207A-A67E-4523-B438-AF84B16C5C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US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Expected Result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0513E-5801-4CEA-9B77-B0C614F3E6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626" y="1384148"/>
            <a:ext cx="9072000" cy="3288239"/>
          </a:xfrm>
        </p:spPr>
        <p:txBody>
          <a:bodyPr/>
          <a:lstStyle/>
          <a:p>
            <a:pPr lvl="0"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</a:t>
            </a:r>
            <a:r>
              <a:rPr lang="ru-RU" b="1" dirty="0" err="1">
                <a:latin typeface="Roboto" pitchFamily="18"/>
                <a:cs typeface="Tahoma" pitchFamily="2"/>
              </a:rPr>
              <a:t>Learn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Godot</a:t>
            </a:r>
            <a:endParaRPr lang="ru-RU" b="1" dirty="0">
              <a:latin typeface="Roboto" pitchFamily="18"/>
              <a:cs typeface="Tahoma" pitchFamily="2"/>
            </a:endParaRPr>
          </a:p>
          <a:p>
            <a:pPr lvl="0"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</a:t>
            </a:r>
            <a:r>
              <a:rPr lang="ru-RU" b="1" dirty="0" err="1">
                <a:latin typeface="Roboto" pitchFamily="18"/>
                <a:cs typeface="Tahoma" pitchFamily="2"/>
              </a:rPr>
              <a:t>Make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an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amazing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game</a:t>
            </a:r>
            <a:endParaRPr lang="ru-RU" b="1" dirty="0">
              <a:latin typeface="Roboto" pitchFamily="18"/>
              <a:cs typeface="Tahoma" pitchFamily="2"/>
            </a:endParaRPr>
          </a:p>
          <a:p>
            <a:pPr lvl="0">
              <a:spcAft>
                <a:spcPts val="0"/>
              </a:spcAft>
              <a:buNone/>
            </a:pPr>
            <a:r>
              <a:rPr lang="en-US" b="1" dirty="0">
                <a:latin typeface="Roboto" pitchFamily="18"/>
                <a:cs typeface="Tahoma" pitchFamily="2"/>
              </a:rPr>
              <a:t>- </a:t>
            </a:r>
            <a:r>
              <a:rPr lang="ru-RU" b="1" dirty="0" err="1">
                <a:latin typeface="Roboto" pitchFamily="18"/>
                <a:cs typeface="Tahoma" pitchFamily="2"/>
              </a:rPr>
              <a:t>Get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an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experience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of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command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work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and</a:t>
            </a:r>
            <a:r>
              <a:rPr lang="ru-RU" b="1" dirty="0">
                <a:latin typeface="Roboto" pitchFamily="18"/>
                <a:cs typeface="Tahoma" pitchFamily="2"/>
              </a:rPr>
              <a:t> </a:t>
            </a:r>
            <a:r>
              <a:rPr lang="ru-RU" b="1" dirty="0" err="1">
                <a:latin typeface="Roboto" pitchFamily="18"/>
                <a:cs typeface="Tahoma" pitchFamily="2"/>
              </a:rPr>
              <a:t>game-making</a:t>
            </a:r>
            <a:endParaRPr lang="ru-RU" b="1" dirty="0">
              <a:latin typeface="Roboto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5972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0B8C-6B28-4E8B-B0C2-EB5B56D5E3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16000"/>
            <a:ext cx="7100450" cy="936000"/>
          </a:xfrm>
        </p:spPr>
        <p:txBody>
          <a:bodyPr/>
          <a:lstStyle/>
          <a:p>
            <a:pPr lvl="0" algn="l"/>
            <a:r>
              <a:rPr lang="en-GB" sz="320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The task</a:t>
            </a:r>
            <a:endParaRPr lang="ru-RU" sz="320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5A742-3A0C-4350-A7A6-AB01A80F6E6D}"/>
              </a:ext>
            </a:extLst>
          </p:cNvPr>
          <p:cNvSpPr txBox="1"/>
          <p:nvPr/>
        </p:nvSpPr>
        <p:spPr>
          <a:xfrm>
            <a:off x="504000" y="1632856"/>
            <a:ext cx="907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We are making an adventure in visual novel genre.</a:t>
            </a:r>
          </a:p>
        </p:txBody>
      </p:sp>
    </p:spTree>
    <p:extLst>
      <p:ext uri="{BB962C8B-B14F-4D97-AF65-F5344CB8AC3E}">
        <p14:creationId xmlns:p14="http://schemas.microsoft.com/office/powerpoint/2010/main" val="167924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0B8C-6B28-4E8B-B0C2-EB5B56D5E3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16000"/>
            <a:ext cx="7100450" cy="936000"/>
          </a:xfrm>
        </p:spPr>
        <p:txBody>
          <a:bodyPr/>
          <a:lstStyle/>
          <a:p>
            <a:pPr lvl="0" algn="l"/>
            <a:r>
              <a:rPr lang="en-GB" sz="320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Work division</a:t>
            </a:r>
            <a:endParaRPr lang="ru-RU" sz="320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5A742-3A0C-4350-A7A6-AB01A80F6E6D}"/>
              </a:ext>
            </a:extLst>
          </p:cNvPr>
          <p:cNvSpPr txBox="1"/>
          <p:nvPr/>
        </p:nvSpPr>
        <p:spPr>
          <a:xfrm>
            <a:off x="504000" y="1632856"/>
            <a:ext cx="9072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Ilja – images for scenes, music, storyline and dialogues writing, battle system making, scene assigning and preparing for assembling.</a:t>
            </a:r>
          </a:p>
          <a:p>
            <a:endParaRPr lang="en-GB" sz="2400" b="1" dirty="0">
              <a:latin typeface="Roboto"/>
            </a:endParaRPr>
          </a:p>
          <a:p>
            <a:r>
              <a:rPr lang="en-GB" sz="2400" b="1" dirty="0">
                <a:latin typeface="Roboto"/>
              </a:rPr>
              <a:t>Mihkel – save system, music player, settings, GUI, scene templates, scene assembly, part of images for scenes.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861-0D0D-40CC-8035-85C9CCEE3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is already done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98D5-2600-43DF-A608-943DA215CDE6}"/>
              </a:ext>
            </a:extLst>
          </p:cNvPr>
          <p:cNvSpPr txBox="1"/>
          <p:nvPr/>
        </p:nvSpPr>
        <p:spPr>
          <a:xfrm>
            <a:off x="503999" y="1337904"/>
            <a:ext cx="516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Title screen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232665-460F-4C7E-B264-C27ED885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972" y="1894100"/>
            <a:ext cx="6066680" cy="34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861-0D0D-40CC-8035-85C9CCEE3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is already done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98D5-2600-43DF-A608-943DA215CDE6}"/>
              </a:ext>
            </a:extLst>
          </p:cNvPr>
          <p:cNvSpPr txBox="1"/>
          <p:nvPr/>
        </p:nvSpPr>
        <p:spPr>
          <a:xfrm>
            <a:off x="625151" y="1324947"/>
            <a:ext cx="856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Basic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B6CE-4074-4F22-8DF6-3993F276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101" y="2039809"/>
            <a:ext cx="6208421" cy="32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861-0D0D-40CC-8035-85C9CCEE3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is already done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98D5-2600-43DF-A608-943DA215CDE6}"/>
              </a:ext>
            </a:extLst>
          </p:cNvPr>
          <p:cNvSpPr txBox="1"/>
          <p:nvPr/>
        </p:nvSpPr>
        <p:spPr>
          <a:xfrm>
            <a:off x="503999" y="1347230"/>
            <a:ext cx="856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GUI, scene template, music player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579CF-3920-4564-BEA3-472C54AE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55" y="2004125"/>
            <a:ext cx="5971590" cy="33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9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861-0D0D-40CC-8035-85C9CCEE3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is already done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98D5-2600-43DF-A608-943DA215CDE6}"/>
              </a:ext>
            </a:extLst>
          </p:cNvPr>
          <p:cNvSpPr txBox="1"/>
          <p:nvPr/>
        </p:nvSpPr>
        <p:spPr>
          <a:xfrm>
            <a:off x="503998" y="1347230"/>
            <a:ext cx="856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Working save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119B9-DF44-4192-B2B6-802EC8AB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756" y="2004125"/>
            <a:ext cx="5923987" cy="333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5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861-0D0D-40CC-8035-85C9CCEE3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is already done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98D5-2600-43DF-A608-943DA215CDE6}"/>
              </a:ext>
            </a:extLst>
          </p:cNvPr>
          <p:cNvSpPr txBox="1"/>
          <p:nvPr/>
        </p:nvSpPr>
        <p:spPr>
          <a:xfrm>
            <a:off x="503998" y="1347230"/>
            <a:ext cx="856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Storyline and dialogues completed</a:t>
            </a:r>
          </a:p>
        </p:txBody>
      </p:sp>
      <p:pic>
        <p:nvPicPr>
          <p:cNvPr id="3" name="2021.04.04-18.37_clip_1">
            <a:hlinkClick r:id="" action="ppaction://media"/>
            <a:extLst>
              <a:ext uri="{FF2B5EF4-FFF2-40B4-BE49-F238E27FC236}">
                <a16:creationId xmlns:a16="http://schemas.microsoft.com/office/drawing/2014/main" id="{5E8F2FF9-7FB9-4FFA-B8B7-AD46D4938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648" t="8067" r="24272" b="5050"/>
          <a:stretch/>
        </p:blipFill>
        <p:spPr>
          <a:xfrm>
            <a:off x="2085164" y="2004125"/>
            <a:ext cx="4829302" cy="32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861-0D0D-40CC-8035-85C9CCEE3D8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570" b="1" dirty="0">
                <a:solidFill>
                  <a:srgbClr val="FFFFFF"/>
                </a:solidFill>
                <a:latin typeface="Roboto" pitchFamily="18"/>
                <a:cs typeface="Tahoma" pitchFamily="2"/>
              </a:rPr>
              <a:t>What is already done</a:t>
            </a:r>
            <a:endParaRPr lang="ru-RU" sz="3570" b="1" dirty="0">
              <a:solidFill>
                <a:srgbClr val="FFFFFF"/>
              </a:solidFill>
              <a:latin typeface="Roboto" pitchFamily="18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98D5-2600-43DF-A608-943DA215CDE6}"/>
              </a:ext>
            </a:extLst>
          </p:cNvPr>
          <p:cNvSpPr txBox="1"/>
          <p:nvPr/>
        </p:nvSpPr>
        <p:spPr>
          <a:xfrm>
            <a:off x="503998" y="1347230"/>
            <a:ext cx="85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Roboto"/>
              </a:rPr>
              <a:t>Basic battle system prototype with fully functional enemy AI</a:t>
            </a:r>
          </a:p>
        </p:txBody>
      </p:sp>
      <p:pic>
        <p:nvPicPr>
          <p:cNvPr id="3" name="Godot_v3.2.3-stable_win64 2021-04-05 13-07-57-762">
            <a:hlinkClick r:id="" action="ppaction://media"/>
            <a:extLst>
              <a:ext uri="{FF2B5EF4-FFF2-40B4-BE49-F238E27FC236}">
                <a16:creationId xmlns:a16="http://schemas.microsoft.com/office/drawing/2014/main" id="{2628C6CD-5851-4FF3-808D-4D2FBC877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3892" y="2004125"/>
            <a:ext cx="6332840" cy="34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3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253</Words>
  <Application>Microsoft Office PowerPoint</Application>
  <PresentationFormat>Произвольный</PresentationFormat>
  <Paragraphs>64</Paragraphs>
  <Slides>13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Liberation Sans</vt:lpstr>
      <vt:lpstr>Liberation Serif</vt:lpstr>
      <vt:lpstr>Roboto</vt:lpstr>
      <vt:lpstr>StarSymbol</vt:lpstr>
      <vt:lpstr>BrightBlue</vt:lpstr>
      <vt:lpstr>Tarkvara projekt</vt:lpstr>
      <vt:lpstr>The task</vt:lpstr>
      <vt:lpstr>Work division</vt:lpstr>
      <vt:lpstr>What is already done</vt:lpstr>
      <vt:lpstr>What is already done</vt:lpstr>
      <vt:lpstr>What is already done</vt:lpstr>
      <vt:lpstr>What is already done</vt:lpstr>
      <vt:lpstr>What is already done</vt:lpstr>
      <vt:lpstr>What is already done</vt:lpstr>
      <vt:lpstr>Necessary things to do</vt:lpstr>
      <vt:lpstr>Optional things to do</vt:lpstr>
      <vt:lpstr>What has changed</vt:lpstr>
      <vt:lpstr>Expected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Blue</dc:title>
  <cp:lastModifiedBy>Kuznetsov Ilja</cp:lastModifiedBy>
  <cp:revision>29</cp:revision>
  <dcterms:created xsi:type="dcterms:W3CDTF">2021-02-05T19:25:24Z</dcterms:created>
  <dcterms:modified xsi:type="dcterms:W3CDTF">2021-04-05T10:14:36Z</dcterms:modified>
</cp:coreProperties>
</file>